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
  </p:notesMasterIdLst>
  <p:sldIdLst>
    <p:sldId id="259" r:id="rId2"/>
    <p:sldId id="266" r:id="rId3"/>
    <p:sldId id="257" r:id="rId4"/>
    <p:sldId id="261" r:id="rId5"/>
    <p:sldId id="262" r:id="rId6"/>
    <p:sldId id="263" r:id="rId7"/>
    <p:sldId id="265" r:id="rId8"/>
    <p:sldId id="267" r:id="rId9"/>
    <p:sldId id="26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D7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00" d="100"/>
          <a:sy n="100" d="100"/>
        </p:scale>
        <p:origin x="216" y="4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2947A-5971-4D93-944C-4681FC053F9B}" type="datetimeFigureOut">
              <a:rPr lang="en-IN" smtClean="0"/>
              <a:t>06-06-2022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FC89C-2F7C-4944-9A2C-7797D3CAAFDE}" type="slidenum">
              <a:rPr lang="en-IN" smtClean="0"/>
              <a:t>‹#›</a:t>
            </a:fld>
            <a:endParaRPr lang="en-IN"/>
          </a:p>
        </p:txBody>
      </p:sp>
    </p:spTree>
    <p:extLst>
      <p:ext uri="{BB962C8B-B14F-4D97-AF65-F5344CB8AC3E}">
        <p14:creationId xmlns:p14="http://schemas.microsoft.com/office/powerpoint/2010/main" val="166389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0C27-6F6E-4891-ADC4-DB0B73FA44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40481F7-F2F7-4BDE-9411-632C138B62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9C484C-8F2A-4BBD-811B-222557A42F03}"/>
              </a:ext>
            </a:extLst>
          </p:cNvPr>
          <p:cNvSpPr>
            <a:spLocks noGrp="1"/>
          </p:cNvSpPr>
          <p:nvPr>
            <p:ph type="dt" sz="half" idx="10"/>
          </p:nvPr>
        </p:nvSpPr>
        <p:spPr/>
        <p:txBody>
          <a:bodyPr/>
          <a:lstStyle/>
          <a:p>
            <a:fld id="{CD7E34D3-FA35-45F1-B10C-79798732C000}" type="datetimeFigureOut">
              <a:rPr lang="en-IN" smtClean="0"/>
              <a:t>06-06-2022</a:t>
            </a:fld>
            <a:endParaRPr lang="en-IN"/>
          </a:p>
        </p:txBody>
      </p:sp>
      <p:sp>
        <p:nvSpPr>
          <p:cNvPr id="5" name="Footer Placeholder 4">
            <a:extLst>
              <a:ext uri="{FF2B5EF4-FFF2-40B4-BE49-F238E27FC236}">
                <a16:creationId xmlns:a16="http://schemas.microsoft.com/office/drawing/2014/main" id="{82E66AB1-4535-4305-A45E-9467FEC9431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BB3C033-8CEC-4966-8C1B-1106F5D13D5D}"/>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808AE2CC-BB5B-4C65-BF89-536C8B879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268384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6D3E-2F50-4FED-91FB-C3018F063E6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446E60-2011-4F0A-B0DC-8AC8C680C7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AE7BF6-5AB8-4852-ADA9-ACFAF0318F0A}"/>
              </a:ext>
            </a:extLst>
          </p:cNvPr>
          <p:cNvSpPr>
            <a:spLocks noGrp="1"/>
          </p:cNvSpPr>
          <p:nvPr>
            <p:ph type="dt" sz="half" idx="10"/>
          </p:nvPr>
        </p:nvSpPr>
        <p:spPr/>
        <p:txBody>
          <a:bodyPr/>
          <a:lstStyle/>
          <a:p>
            <a:fld id="{CD7E34D3-FA35-45F1-B10C-79798732C000}" type="datetimeFigureOut">
              <a:rPr lang="en-IN" smtClean="0"/>
              <a:t>06-06-2022</a:t>
            </a:fld>
            <a:endParaRPr lang="en-IN"/>
          </a:p>
        </p:txBody>
      </p:sp>
      <p:sp>
        <p:nvSpPr>
          <p:cNvPr id="5" name="Footer Placeholder 4">
            <a:extLst>
              <a:ext uri="{FF2B5EF4-FFF2-40B4-BE49-F238E27FC236}">
                <a16:creationId xmlns:a16="http://schemas.microsoft.com/office/drawing/2014/main" id="{92813047-528A-4C5F-8B4A-A613AAEF74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A44A2C-7772-41C8-A3DC-63851ACAC62F}"/>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A0508045-7A37-46AD-821B-6BC38EE33B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56454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C2190F-2380-46FC-B474-3216369047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52F3D2-AD63-4795-9399-75F4FF1AF1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E38868-1673-40F4-A199-D2D07336C1FC}"/>
              </a:ext>
            </a:extLst>
          </p:cNvPr>
          <p:cNvSpPr>
            <a:spLocks noGrp="1"/>
          </p:cNvSpPr>
          <p:nvPr>
            <p:ph type="dt" sz="half" idx="10"/>
          </p:nvPr>
        </p:nvSpPr>
        <p:spPr/>
        <p:txBody>
          <a:bodyPr/>
          <a:lstStyle/>
          <a:p>
            <a:fld id="{CD7E34D3-FA35-45F1-B10C-79798732C000}" type="datetimeFigureOut">
              <a:rPr lang="en-IN" smtClean="0"/>
              <a:t>06-06-2022</a:t>
            </a:fld>
            <a:endParaRPr lang="en-IN"/>
          </a:p>
        </p:txBody>
      </p:sp>
      <p:sp>
        <p:nvSpPr>
          <p:cNvPr id="5" name="Footer Placeholder 4">
            <a:extLst>
              <a:ext uri="{FF2B5EF4-FFF2-40B4-BE49-F238E27FC236}">
                <a16:creationId xmlns:a16="http://schemas.microsoft.com/office/drawing/2014/main" id="{C248D2DF-3E7D-4DC4-8824-A38BB4A8C2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DA088E-E464-4A2E-83B9-CA21B6C310E9}"/>
              </a:ext>
            </a:extLst>
          </p:cNvPr>
          <p:cNvSpPr>
            <a:spLocks noGrp="1"/>
          </p:cNvSpPr>
          <p:nvPr>
            <p:ph type="sldNum" sz="quarter" idx="12"/>
          </p:nvPr>
        </p:nvSpPr>
        <p:spPr/>
        <p:txBody>
          <a:bodyPr/>
          <a:lstStyle/>
          <a:p>
            <a:fld id="{74E30BA9-6E52-4D9E-9D14-565A3349961A}" type="slidenum">
              <a:rPr lang="en-IN" smtClean="0"/>
              <a:t>‹#›</a:t>
            </a:fld>
            <a:endParaRPr lang="en-IN"/>
          </a:p>
        </p:txBody>
      </p:sp>
    </p:spTree>
    <p:extLst>
      <p:ext uri="{BB962C8B-B14F-4D97-AF65-F5344CB8AC3E}">
        <p14:creationId xmlns:p14="http://schemas.microsoft.com/office/powerpoint/2010/main" val="4139565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AEC50-43C2-46BA-A057-9F06FC1751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65BC4C-B1C6-4949-BB0D-EA5B65AC8F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E884A9-6DA4-47A2-8ED1-BD3FD9874957}"/>
              </a:ext>
            </a:extLst>
          </p:cNvPr>
          <p:cNvSpPr>
            <a:spLocks noGrp="1"/>
          </p:cNvSpPr>
          <p:nvPr>
            <p:ph type="dt" sz="half" idx="10"/>
          </p:nvPr>
        </p:nvSpPr>
        <p:spPr/>
        <p:txBody>
          <a:bodyPr/>
          <a:lstStyle/>
          <a:p>
            <a:fld id="{CD7E34D3-FA35-45F1-B10C-79798732C000}" type="datetimeFigureOut">
              <a:rPr lang="en-IN" smtClean="0"/>
              <a:t>06-06-2022</a:t>
            </a:fld>
            <a:endParaRPr lang="en-IN"/>
          </a:p>
        </p:txBody>
      </p:sp>
      <p:sp>
        <p:nvSpPr>
          <p:cNvPr id="5" name="Footer Placeholder 4">
            <a:extLst>
              <a:ext uri="{FF2B5EF4-FFF2-40B4-BE49-F238E27FC236}">
                <a16:creationId xmlns:a16="http://schemas.microsoft.com/office/drawing/2014/main" id="{2D918EB9-777F-4C6C-84F7-00A6CCC90A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FC4729-0387-4735-BE4D-B924B5219B98}"/>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22368133-C445-4C54-9613-D824507ABA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411996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D4EBD-A0DA-4B97-99EF-DACAF94946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A529E08-D1D4-4EBA-AFA9-151876B16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298B60-0134-4905-92EE-B4C7B2C1B9DA}"/>
              </a:ext>
            </a:extLst>
          </p:cNvPr>
          <p:cNvSpPr>
            <a:spLocks noGrp="1"/>
          </p:cNvSpPr>
          <p:nvPr>
            <p:ph type="dt" sz="half" idx="10"/>
          </p:nvPr>
        </p:nvSpPr>
        <p:spPr/>
        <p:txBody>
          <a:bodyPr/>
          <a:lstStyle/>
          <a:p>
            <a:fld id="{CD7E34D3-FA35-45F1-B10C-79798732C000}" type="datetimeFigureOut">
              <a:rPr lang="en-IN" smtClean="0"/>
              <a:t>06-06-2022</a:t>
            </a:fld>
            <a:endParaRPr lang="en-IN"/>
          </a:p>
        </p:txBody>
      </p:sp>
      <p:sp>
        <p:nvSpPr>
          <p:cNvPr id="5" name="Footer Placeholder 4">
            <a:extLst>
              <a:ext uri="{FF2B5EF4-FFF2-40B4-BE49-F238E27FC236}">
                <a16:creationId xmlns:a16="http://schemas.microsoft.com/office/drawing/2014/main" id="{9FBA6469-7D7A-4DD9-891C-250F9553DF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F21BEF-377A-4796-8C0F-31484FC605B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E3944B81-11E3-4331-BA80-6C28B7361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008130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0A43-30AC-411E-8D0B-284FCFDD86A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DEBE2C-CD43-4524-8511-90A375982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505BAD-7C59-4F1C-B045-4B0D3EE591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72EE49E-EE2C-4985-B96D-742EEFE23448}"/>
              </a:ext>
            </a:extLst>
          </p:cNvPr>
          <p:cNvSpPr>
            <a:spLocks noGrp="1"/>
          </p:cNvSpPr>
          <p:nvPr>
            <p:ph type="dt" sz="half" idx="10"/>
          </p:nvPr>
        </p:nvSpPr>
        <p:spPr/>
        <p:txBody>
          <a:bodyPr/>
          <a:lstStyle/>
          <a:p>
            <a:fld id="{CD7E34D3-FA35-45F1-B10C-79798732C000}" type="datetimeFigureOut">
              <a:rPr lang="en-IN" smtClean="0"/>
              <a:t>06-06-2022</a:t>
            </a:fld>
            <a:endParaRPr lang="en-IN"/>
          </a:p>
        </p:txBody>
      </p:sp>
      <p:sp>
        <p:nvSpPr>
          <p:cNvPr id="6" name="Footer Placeholder 5">
            <a:extLst>
              <a:ext uri="{FF2B5EF4-FFF2-40B4-BE49-F238E27FC236}">
                <a16:creationId xmlns:a16="http://schemas.microsoft.com/office/drawing/2014/main" id="{CFE7DA71-51FF-489A-A607-9039E69B97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C6ECD4-3667-4AD8-BA7B-70A1D3292F19}"/>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09A2897B-D393-44EF-9B0E-FDACAF53F9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32525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CFFA1-285D-4A5E-8360-C3CF95A1D7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D4162E-D974-42A5-97CF-0AA4F88CA2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72A17E-8A6E-4DC3-A7F7-A68EC8718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260F560-C298-42CA-8F4B-FFE589EE71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09898B-3D47-4ADB-9A9B-27EEE0B934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45321BE-FA6F-4FFF-BF51-3BC2BD1A91F6}"/>
              </a:ext>
            </a:extLst>
          </p:cNvPr>
          <p:cNvSpPr>
            <a:spLocks noGrp="1"/>
          </p:cNvSpPr>
          <p:nvPr>
            <p:ph type="dt" sz="half" idx="10"/>
          </p:nvPr>
        </p:nvSpPr>
        <p:spPr/>
        <p:txBody>
          <a:bodyPr/>
          <a:lstStyle/>
          <a:p>
            <a:fld id="{CD7E34D3-FA35-45F1-B10C-79798732C000}" type="datetimeFigureOut">
              <a:rPr lang="en-IN" smtClean="0"/>
              <a:t>06-06-2022</a:t>
            </a:fld>
            <a:endParaRPr lang="en-IN"/>
          </a:p>
        </p:txBody>
      </p:sp>
      <p:sp>
        <p:nvSpPr>
          <p:cNvPr id="8" name="Footer Placeholder 7">
            <a:extLst>
              <a:ext uri="{FF2B5EF4-FFF2-40B4-BE49-F238E27FC236}">
                <a16:creationId xmlns:a16="http://schemas.microsoft.com/office/drawing/2014/main" id="{8CD837B3-91C5-412B-BDA6-C16009D481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2DE1991-779D-4972-946A-FA9C34945CD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10" name="Picture 9">
            <a:extLst>
              <a:ext uri="{FF2B5EF4-FFF2-40B4-BE49-F238E27FC236}">
                <a16:creationId xmlns:a16="http://schemas.microsoft.com/office/drawing/2014/main" id="{9E4CE312-0CD2-4AA2-AE33-2C1AF3ED47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23775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4C0D-C454-4721-ABA2-917F596C555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DB36FAD-9F5B-4EEB-AB4C-454E36FE67A0}"/>
              </a:ext>
            </a:extLst>
          </p:cNvPr>
          <p:cNvSpPr>
            <a:spLocks noGrp="1"/>
          </p:cNvSpPr>
          <p:nvPr>
            <p:ph type="dt" sz="half" idx="10"/>
          </p:nvPr>
        </p:nvSpPr>
        <p:spPr/>
        <p:txBody>
          <a:bodyPr/>
          <a:lstStyle/>
          <a:p>
            <a:fld id="{CD7E34D3-FA35-45F1-B10C-79798732C000}" type="datetimeFigureOut">
              <a:rPr lang="en-IN" smtClean="0"/>
              <a:t>06-06-2022</a:t>
            </a:fld>
            <a:endParaRPr lang="en-IN"/>
          </a:p>
        </p:txBody>
      </p:sp>
      <p:sp>
        <p:nvSpPr>
          <p:cNvPr id="4" name="Footer Placeholder 3">
            <a:extLst>
              <a:ext uri="{FF2B5EF4-FFF2-40B4-BE49-F238E27FC236}">
                <a16:creationId xmlns:a16="http://schemas.microsoft.com/office/drawing/2014/main" id="{5FD8B07C-DBED-4EF5-8F00-D75D496E17D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665EE2A-8161-4F71-AC33-41967569FCDB}"/>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6" name="Picture 5">
            <a:extLst>
              <a:ext uri="{FF2B5EF4-FFF2-40B4-BE49-F238E27FC236}">
                <a16:creationId xmlns:a16="http://schemas.microsoft.com/office/drawing/2014/main" id="{EB0EEF83-5DC6-41B1-875E-ED0D3CDCBA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183153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ED760">
            <a:alpha val="30000"/>
          </a:srgb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E2AED8-8A1B-4610-A257-75A4111F10BB}"/>
              </a:ext>
            </a:extLst>
          </p:cNvPr>
          <p:cNvSpPr>
            <a:spLocks noGrp="1"/>
          </p:cNvSpPr>
          <p:nvPr>
            <p:ph type="dt" sz="half" idx="10"/>
          </p:nvPr>
        </p:nvSpPr>
        <p:spPr/>
        <p:txBody>
          <a:bodyPr/>
          <a:lstStyle/>
          <a:p>
            <a:fld id="{CD7E34D3-FA35-45F1-B10C-79798732C000}" type="datetimeFigureOut">
              <a:rPr lang="en-IN" smtClean="0"/>
              <a:t>06-06-2022</a:t>
            </a:fld>
            <a:endParaRPr lang="en-IN"/>
          </a:p>
        </p:txBody>
      </p:sp>
      <p:sp>
        <p:nvSpPr>
          <p:cNvPr id="3" name="Footer Placeholder 2">
            <a:extLst>
              <a:ext uri="{FF2B5EF4-FFF2-40B4-BE49-F238E27FC236}">
                <a16:creationId xmlns:a16="http://schemas.microsoft.com/office/drawing/2014/main" id="{969FA5F2-510B-4E6B-AAF1-3A8B85FECA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8A20FE9-737E-41EB-AC0F-6C577306ED76}"/>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5" name="Picture 4">
            <a:extLst>
              <a:ext uri="{FF2B5EF4-FFF2-40B4-BE49-F238E27FC236}">
                <a16:creationId xmlns:a16="http://schemas.microsoft.com/office/drawing/2014/main" id="{4C86B8FC-77DE-439A-94C6-28C28C6763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687844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FDC91-C742-4101-96EA-14344AC4A2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68274F6-4525-43BE-B8F7-491C1E1635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F811F1-2C5B-4D8C-AEC3-90A579DB4C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A4986E-99F5-44A5-BBFE-EA380A2A6573}"/>
              </a:ext>
            </a:extLst>
          </p:cNvPr>
          <p:cNvSpPr>
            <a:spLocks noGrp="1"/>
          </p:cNvSpPr>
          <p:nvPr>
            <p:ph type="dt" sz="half" idx="10"/>
          </p:nvPr>
        </p:nvSpPr>
        <p:spPr/>
        <p:txBody>
          <a:bodyPr/>
          <a:lstStyle/>
          <a:p>
            <a:fld id="{CD7E34D3-FA35-45F1-B10C-79798732C000}" type="datetimeFigureOut">
              <a:rPr lang="en-IN" smtClean="0"/>
              <a:t>06-06-2022</a:t>
            </a:fld>
            <a:endParaRPr lang="en-IN"/>
          </a:p>
        </p:txBody>
      </p:sp>
      <p:sp>
        <p:nvSpPr>
          <p:cNvPr id="6" name="Footer Placeholder 5">
            <a:extLst>
              <a:ext uri="{FF2B5EF4-FFF2-40B4-BE49-F238E27FC236}">
                <a16:creationId xmlns:a16="http://schemas.microsoft.com/office/drawing/2014/main" id="{3045F5AB-A949-4878-87F0-CC0A18167E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73A203-AC78-44E2-BFF1-ED5361C96C83}"/>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8A32913E-CC50-451D-8E1A-1B5BBB7B86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501377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0E44-CB32-4ECA-BB36-05B0EC972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6FAF9B9-787E-4E85-8BCE-ACD507DAAF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85C1F3D-635D-4F8F-BA29-4430FFFF5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BFF12-E093-4EAD-A0BE-EA736E12A461}"/>
              </a:ext>
            </a:extLst>
          </p:cNvPr>
          <p:cNvSpPr>
            <a:spLocks noGrp="1"/>
          </p:cNvSpPr>
          <p:nvPr>
            <p:ph type="dt" sz="half" idx="10"/>
          </p:nvPr>
        </p:nvSpPr>
        <p:spPr/>
        <p:txBody>
          <a:bodyPr/>
          <a:lstStyle/>
          <a:p>
            <a:fld id="{CD7E34D3-FA35-45F1-B10C-79798732C000}" type="datetimeFigureOut">
              <a:rPr lang="en-IN" smtClean="0"/>
              <a:t>06-06-2022</a:t>
            </a:fld>
            <a:endParaRPr lang="en-IN"/>
          </a:p>
        </p:txBody>
      </p:sp>
      <p:sp>
        <p:nvSpPr>
          <p:cNvPr id="6" name="Footer Placeholder 5">
            <a:extLst>
              <a:ext uri="{FF2B5EF4-FFF2-40B4-BE49-F238E27FC236}">
                <a16:creationId xmlns:a16="http://schemas.microsoft.com/office/drawing/2014/main" id="{C06C9C6F-ECBD-4634-AF18-66226F0F5D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27195A-9416-433C-83CF-A97FD62ACEA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5C657195-5639-48AB-8CE5-F9D22FA68B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294318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B39FA5-EDBA-4EE0-A9C9-EB936F60EB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C03501-2FD9-466C-9C62-053590BD5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26CDAF-4F07-41E3-92CC-FCB70FA60C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E34D3-FA35-45F1-B10C-79798732C000}" type="datetimeFigureOut">
              <a:rPr lang="en-IN" smtClean="0"/>
              <a:t>06-06-2022</a:t>
            </a:fld>
            <a:endParaRPr lang="en-IN"/>
          </a:p>
        </p:txBody>
      </p:sp>
      <p:sp>
        <p:nvSpPr>
          <p:cNvPr id="5" name="Footer Placeholder 4">
            <a:extLst>
              <a:ext uri="{FF2B5EF4-FFF2-40B4-BE49-F238E27FC236}">
                <a16:creationId xmlns:a16="http://schemas.microsoft.com/office/drawing/2014/main" id="{96B05637-55E7-4279-8C8A-4D192F136E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1FF0959-8803-40F7-83A6-2383D35163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30BA9-6E52-4D9E-9D14-565A3349961A}" type="slidenum">
              <a:rPr lang="en-IN" smtClean="0"/>
              <a:t>‹#›</a:t>
            </a:fld>
            <a:endParaRPr lang="en-IN"/>
          </a:p>
        </p:txBody>
      </p:sp>
    </p:spTree>
    <p:extLst>
      <p:ext uri="{BB962C8B-B14F-4D97-AF65-F5344CB8AC3E}">
        <p14:creationId xmlns:p14="http://schemas.microsoft.com/office/powerpoint/2010/main" val="35577783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3" descr="A group of people posing for the camera&#10;&#10;Description generated with very high confidence"/>
          <p:cNvPicPr preferRelativeResize="0"/>
          <p:nvPr/>
        </p:nvPicPr>
        <p:blipFill rotWithShape="1">
          <a:blip r:embed="rId3">
            <a:alphaModFix/>
          </a:blip>
          <a:srcRect t="15378" r="-3" b="15373"/>
          <a:stretch/>
        </p:blipFill>
        <p:spPr>
          <a:xfrm>
            <a:off x="3649321" y="3"/>
            <a:ext cx="4609359" cy="2426373"/>
          </a:xfrm>
          <a:custGeom>
            <a:avLst/>
            <a:gdLst/>
            <a:ahLst/>
            <a:cxnLst/>
            <a:rect l="l" t="t" r="r" b="b"/>
            <a:pathLst>
              <a:path w="4609359" h="2130473" extrusionOk="0">
                <a:moveTo>
                  <a:pt x="986689" y="0"/>
                </a:moveTo>
                <a:lnTo>
                  <a:pt x="4609359" y="0"/>
                </a:lnTo>
                <a:lnTo>
                  <a:pt x="3622670" y="2130473"/>
                </a:lnTo>
                <a:lnTo>
                  <a:pt x="0" y="2130473"/>
                </a:lnTo>
                <a:close/>
              </a:path>
            </a:pathLst>
          </a:custGeom>
          <a:noFill/>
          <a:ln>
            <a:noFill/>
          </a:ln>
        </p:spPr>
      </p:pic>
      <p:pic>
        <p:nvPicPr>
          <p:cNvPr id="92" name="Google Shape;92;p13" descr="A large sign above the front of a building&#10;&#10;Description generated with very high confidence"/>
          <p:cNvPicPr preferRelativeResize="0"/>
          <p:nvPr/>
        </p:nvPicPr>
        <p:blipFill rotWithShape="1">
          <a:blip r:embed="rId4">
            <a:alphaModFix/>
          </a:blip>
          <a:srcRect t="35118" r="2" b="17274"/>
          <a:stretch/>
        </p:blipFill>
        <p:spPr>
          <a:xfrm>
            <a:off x="20" y="-6954"/>
            <a:ext cx="4475120" cy="2426373"/>
          </a:xfrm>
          <a:custGeom>
            <a:avLst/>
            <a:gdLst/>
            <a:ahLst/>
            <a:cxnLst/>
            <a:rect l="l" t="t" r="r" b="b"/>
            <a:pathLst>
              <a:path w="4475140" h="2130473" extrusionOk="0">
                <a:moveTo>
                  <a:pt x="0" y="0"/>
                </a:moveTo>
                <a:lnTo>
                  <a:pt x="1074821" y="0"/>
                </a:lnTo>
                <a:lnTo>
                  <a:pt x="1074821" y="239"/>
                </a:lnTo>
                <a:lnTo>
                  <a:pt x="4475140" y="239"/>
                </a:lnTo>
                <a:lnTo>
                  <a:pt x="3488563" y="2130473"/>
                </a:lnTo>
                <a:lnTo>
                  <a:pt x="0" y="2130473"/>
                </a:lnTo>
                <a:close/>
              </a:path>
            </a:pathLst>
          </a:custGeom>
          <a:noFill/>
          <a:ln>
            <a:noFill/>
          </a:ln>
        </p:spPr>
      </p:pic>
      <p:pic>
        <p:nvPicPr>
          <p:cNvPr id="93" name="Google Shape;93;p13" descr="A group of people sitting at a table&#10;&#10;Description generated with very high confidence"/>
          <p:cNvPicPr preferRelativeResize="0"/>
          <p:nvPr/>
        </p:nvPicPr>
        <p:blipFill rotWithShape="1">
          <a:blip r:embed="rId5">
            <a:alphaModFix/>
          </a:blip>
          <a:srcRect t="30138" r="3" b="10194"/>
          <a:stretch/>
        </p:blipFill>
        <p:spPr>
          <a:xfrm>
            <a:off x="7431341" y="1"/>
            <a:ext cx="4760659" cy="2426373"/>
          </a:xfrm>
          <a:custGeom>
            <a:avLst/>
            <a:gdLst/>
            <a:ahLst/>
            <a:cxnLst/>
            <a:rect l="l" t="t" r="r" b="b"/>
            <a:pathLst>
              <a:path w="4760659" h="2130473" extrusionOk="0">
                <a:moveTo>
                  <a:pt x="986689" y="0"/>
                </a:moveTo>
                <a:lnTo>
                  <a:pt x="4760659" y="0"/>
                </a:lnTo>
                <a:lnTo>
                  <a:pt x="4760659" y="2130473"/>
                </a:lnTo>
                <a:lnTo>
                  <a:pt x="0" y="2130473"/>
                </a:lnTo>
                <a:close/>
              </a:path>
            </a:pathLst>
          </a:custGeom>
          <a:noFill/>
          <a:ln>
            <a:noFill/>
          </a:ln>
        </p:spPr>
      </p:pic>
      <p:pic>
        <p:nvPicPr>
          <p:cNvPr id="94" name="Google Shape;94;p13" descr="A group of people looking at the camera&#10;&#10;Description generated with very high confidence"/>
          <p:cNvPicPr preferRelativeResize="0"/>
          <p:nvPr/>
        </p:nvPicPr>
        <p:blipFill rotWithShape="1">
          <a:blip r:embed="rId6">
            <a:alphaModFix/>
          </a:blip>
          <a:srcRect r="1" b="27199"/>
          <a:stretch/>
        </p:blipFill>
        <p:spPr>
          <a:xfrm>
            <a:off x="7716860" y="4438580"/>
            <a:ext cx="4475140" cy="2419419"/>
          </a:xfrm>
          <a:custGeom>
            <a:avLst/>
            <a:gdLst/>
            <a:ahLst/>
            <a:cxnLst/>
            <a:rect l="l" t="t" r="r" b="b"/>
            <a:pathLst>
              <a:path w="4475140" h="2174680" extrusionOk="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id="95" name="Google Shape;95;p13" descr="A group of people standing in a room&#10;&#10;Description generated with very high confidence"/>
          <p:cNvPicPr preferRelativeResize="0"/>
          <p:nvPr/>
        </p:nvPicPr>
        <p:blipFill rotWithShape="1">
          <a:blip r:embed="rId7">
            <a:alphaModFix/>
          </a:blip>
          <a:srcRect r="-1" b="27961"/>
          <a:stretch/>
        </p:blipFill>
        <p:spPr>
          <a:xfrm>
            <a:off x="4039737" y="4438045"/>
            <a:ext cx="4523640" cy="2419953"/>
          </a:xfrm>
          <a:custGeom>
            <a:avLst/>
            <a:gdLst/>
            <a:ahLst/>
            <a:cxnLst/>
            <a:rect l="l" t="t" r="r" b="b"/>
            <a:pathLst>
              <a:path w="4523640" h="2175160" extrusionOk="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id="96" name="Google Shape;96;p13" descr="A group of people sitting at a table&#10;&#10;Description generated with very high confidence"/>
          <p:cNvPicPr preferRelativeResize="0"/>
          <p:nvPr/>
        </p:nvPicPr>
        <p:blipFill rotWithShape="1">
          <a:blip r:embed="rId8">
            <a:alphaModFix/>
          </a:blip>
          <a:srcRect t="33084" b="530"/>
          <a:stretch/>
        </p:blipFill>
        <p:spPr>
          <a:xfrm>
            <a:off x="-2" y="4445000"/>
            <a:ext cx="4908824" cy="2419953"/>
          </a:xfrm>
          <a:custGeom>
            <a:avLst/>
            <a:gdLst/>
            <a:ahLst/>
            <a:cxnLst/>
            <a:rect l="l" t="t" r="r" b="b"/>
            <a:pathLst>
              <a:path w="4908824" h="2175160" extrusionOk="0">
                <a:moveTo>
                  <a:pt x="0" y="0"/>
                </a:moveTo>
                <a:lnTo>
                  <a:pt x="4908824" y="0"/>
                </a:lnTo>
                <a:lnTo>
                  <a:pt x="3901440" y="2175160"/>
                </a:lnTo>
                <a:lnTo>
                  <a:pt x="0" y="2175160"/>
                </a:lnTo>
                <a:close/>
              </a:path>
            </a:pathLst>
          </a:custGeom>
          <a:noFill/>
          <a:ln>
            <a:noFill/>
          </a:ln>
        </p:spPr>
      </p:pic>
      <p:pic>
        <p:nvPicPr>
          <p:cNvPr id="97" name="Google Shape;97;p13"/>
          <p:cNvPicPr preferRelativeResize="0"/>
          <p:nvPr/>
        </p:nvPicPr>
        <p:blipFill rotWithShape="1">
          <a:blip r:embed="rId9">
            <a:alphaModFix/>
          </a:blip>
          <a:srcRect/>
          <a:stretch/>
        </p:blipFill>
        <p:spPr>
          <a:xfrm>
            <a:off x="12700" y="2433329"/>
            <a:ext cx="12107697" cy="19977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6F727A-FA9A-40D5-ABD6-4311BED4B061}"/>
              </a:ext>
            </a:extLst>
          </p:cNvPr>
          <p:cNvPicPr>
            <a:picLocks noChangeAspect="1"/>
          </p:cNvPicPr>
          <p:nvPr/>
        </p:nvPicPr>
        <p:blipFill rotWithShape="1">
          <a:blip r:embed="rId2">
            <a:extLst>
              <a:ext uri="{28A0092B-C50C-407E-A947-70E740481C1C}">
                <a14:useLocalDpi xmlns:a14="http://schemas.microsoft.com/office/drawing/2010/main" val="0"/>
              </a:ext>
            </a:extLst>
          </a:blip>
          <a:srcRect l="16740" t="16740"/>
          <a:stretch/>
        </p:blipFill>
        <p:spPr>
          <a:xfrm>
            <a:off x="0" y="0"/>
            <a:ext cx="12192000" cy="6858000"/>
          </a:xfrm>
          <a:prstGeom prst="rect">
            <a:avLst/>
          </a:prstGeom>
        </p:spPr>
      </p:pic>
      <p:sp>
        <p:nvSpPr>
          <p:cNvPr id="9" name="TextBox 8">
            <a:extLst>
              <a:ext uri="{FF2B5EF4-FFF2-40B4-BE49-F238E27FC236}">
                <a16:creationId xmlns:a16="http://schemas.microsoft.com/office/drawing/2014/main" id="{D7A50E9E-B15B-473F-AFE6-CD2E730D589D}"/>
              </a:ext>
            </a:extLst>
          </p:cNvPr>
          <p:cNvSpPr txBox="1"/>
          <p:nvPr/>
        </p:nvSpPr>
        <p:spPr>
          <a:xfrm>
            <a:off x="9650655" y="5478413"/>
            <a:ext cx="1552550" cy="646331"/>
          </a:xfrm>
          <a:prstGeom prst="rect">
            <a:avLst/>
          </a:prstGeom>
          <a:noFill/>
        </p:spPr>
        <p:txBody>
          <a:bodyPr wrap="square" rtlCol="0" anchor="ctr">
            <a:spAutoFit/>
          </a:bodyPr>
          <a:lstStyle/>
          <a:p>
            <a:pPr algn="ctr"/>
            <a:r>
              <a:rPr lang="en-US" b="1" dirty="0"/>
              <a:t>By</a:t>
            </a:r>
          </a:p>
          <a:p>
            <a:pPr algn="ctr"/>
            <a:r>
              <a:rPr lang="en-US" b="1" dirty="0"/>
              <a:t>SAILESH T</a:t>
            </a:r>
          </a:p>
        </p:txBody>
      </p:sp>
      <p:pic>
        <p:nvPicPr>
          <p:cNvPr id="7" name="Picture 6">
            <a:extLst>
              <a:ext uri="{FF2B5EF4-FFF2-40B4-BE49-F238E27FC236}">
                <a16:creationId xmlns:a16="http://schemas.microsoft.com/office/drawing/2014/main" id="{FA30D770-95F1-4DCB-AA88-98CE46B990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
        <p:nvSpPr>
          <p:cNvPr id="10" name="TextBox 9">
            <a:extLst>
              <a:ext uri="{FF2B5EF4-FFF2-40B4-BE49-F238E27FC236}">
                <a16:creationId xmlns:a16="http://schemas.microsoft.com/office/drawing/2014/main" id="{7C059527-084E-4B33-906D-8F486487AA74}"/>
              </a:ext>
            </a:extLst>
          </p:cNvPr>
          <p:cNvSpPr txBox="1"/>
          <p:nvPr/>
        </p:nvSpPr>
        <p:spPr>
          <a:xfrm>
            <a:off x="4538004" y="3161641"/>
            <a:ext cx="3115991" cy="923330"/>
          </a:xfrm>
          <a:prstGeom prst="rect">
            <a:avLst/>
          </a:prstGeom>
          <a:noFill/>
        </p:spPr>
        <p:txBody>
          <a:bodyPr wrap="square" rtlCol="0" anchor="ctr">
            <a:spAutoFit/>
          </a:bodyPr>
          <a:lstStyle/>
          <a:p>
            <a:pPr algn="ctr"/>
            <a:r>
              <a:rPr lang="en-US" sz="5400" b="1" dirty="0">
                <a:solidFill>
                  <a:schemeClr val="bg1"/>
                </a:solidFill>
              </a:rPr>
              <a:t>Clone App</a:t>
            </a:r>
          </a:p>
        </p:txBody>
      </p:sp>
    </p:spTree>
    <p:extLst>
      <p:ext uri="{BB962C8B-B14F-4D97-AF65-F5344CB8AC3E}">
        <p14:creationId xmlns:p14="http://schemas.microsoft.com/office/powerpoint/2010/main" val="3811297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0;p2">
            <a:extLst>
              <a:ext uri="{FF2B5EF4-FFF2-40B4-BE49-F238E27FC236}">
                <a16:creationId xmlns:a16="http://schemas.microsoft.com/office/drawing/2014/main" id="{F1938B5B-7279-41B8-9966-43015F242CFD}"/>
              </a:ext>
            </a:extLst>
          </p:cNvPr>
          <p:cNvSpPr txBox="1"/>
          <p:nvPr/>
        </p:nvSpPr>
        <p:spPr>
          <a:xfrm>
            <a:off x="893087" y="1661481"/>
            <a:ext cx="10088101" cy="286228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b="1" i="0" u="none" strike="noStrike" cap="none" dirty="0">
                <a:solidFill>
                  <a:schemeClr val="dk1"/>
                </a:solidFill>
                <a:latin typeface="Calibri"/>
                <a:ea typeface="Calibri"/>
                <a:cs typeface="Calibri"/>
                <a:sym typeface="Calibri"/>
              </a:rPr>
              <a:t>Background ? (B-tech or M-tech)</a:t>
            </a:r>
          </a:p>
          <a:p>
            <a:pPr marR="0" lvl="0" algn="l" rtl="0">
              <a:spcBef>
                <a:spcPts val="0"/>
              </a:spcBef>
              <a:spcAft>
                <a:spcPts val="0"/>
              </a:spcAft>
              <a:buClr>
                <a:schemeClr val="dk1"/>
              </a:buClr>
              <a:buSzPts val="1800"/>
            </a:pPr>
            <a:r>
              <a:rPr lang="en-US" dirty="0">
                <a:solidFill>
                  <a:schemeClr val="dk1"/>
                </a:solidFill>
                <a:latin typeface="Calibri"/>
                <a:cs typeface="Calibri"/>
                <a:sym typeface="Calibri"/>
              </a:rPr>
              <a:t>	I am from B-tech in Computer Science Engineering pursuing Final Year (2022-pass out).   </a:t>
            </a:r>
            <a:endParaRPr dirty="0"/>
          </a:p>
          <a:p>
            <a:pPr marL="285750" marR="0" lvl="0" indent="-285750" algn="l" rtl="0">
              <a:spcBef>
                <a:spcPts val="0"/>
              </a:spcBef>
              <a:spcAft>
                <a:spcPts val="0"/>
              </a:spcAft>
              <a:buClr>
                <a:schemeClr val="dk1"/>
              </a:buClr>
              <a:buSzPts val="1800"/>
              <a:buFont typeface="Noto Sans Symbols"/>
              <a:buChar char="✔"/>
            </a:pPr>
            <a:r>
              <a:rPr lang="en-US" sz="1800" b="1" i="0" u="none" strike="noStrike" cap="none" dirty="0">
                <a:solidFill>
                  <a:schemeClr val="dk1"/>
                </a:solidFill>
                <a:latin typeface="Calibri"/>
                <a:ea typeface="Calibri"/>
                <a:cs typeface="Calibri"/>
                <a:sym typeface="Calibri"/>
              </a:rPr>
              <a:t>Why you want to learn </a:t>
            </a:r>
            <a:r>
              <a:rPr lang="en-US" b="1" dirty="0">
                <a:solidFill>
                  <a:schemeClr val="dk1"/>
                </a:solidFill>
                <a:latin typeface="Calibri"/>
                <a:ea typeface="Calibri"/>
                <a:cs typeface="Calibri"/>
                <a:sym typeface="Calibri"/>
              </a:rPr>
              <a:t>Full Stack Development Course</a:t>
            </a:r>
          </a:p>
          <a:p>
            <a:pPr lvl="1">
              <a:buClr>
                <a:schemeClr val="dk1"/>
              </a:buClr>
              <a:buSzPts val="1800"/>
            </a:pPr>
            <a:r>
              <a:rPr lang="en-US" dirty="0"/>
              <a:t>	I was intrested in coding, So as a fresher I have been chosen that it’s best way to start my 	career with Full stack development.</a:t>
            </a:r>
            <a:endParaRPr dirty="0"/>
          </a:p>
          <a:p>
            <a:pPr marL="285750" marR="0" lvl="0" indent="-285750" algn="l" rtl="0">
              <a:spcBef>
                <a:spcPts val="0"/>
              </a:spcBef>
              <a:spcAft>
                <a:spcPts val="0"/>
              </a:spcAft>
              <a:buClr>
                <a:schemeClr val="dk1"/>
              </a:buClr>
              <a:buSzPts val="1800"/>
              <a:buFont typeface="Noto Sans Symbols"/>
              <a:buChar char="✔"/>
            </a:pPr>
            <a:r>
              <a:rPr lang="en-US" sz="1800" b="1" i="0" u="none" strike="noStrike" cap="none" dirty="0">
                <a:solidFill>
                  <a:schemeClr val="dk1"/>
                </a:solidFill>
                <a:latin typeface="Calibri"/>
                <a:ea typeface="Calibri"/>
                <a:cs typeface="Calibri"/>
                <a:sym typeface="Calibri"/>
              </a:rPr>
              <a:t>Any work experience</a:t>
            </a:r>
          </a:p>
          <a:p>
            <a:pPr marR="0" lvl="0" algn="l" rtl="0">
              <a:spcBef>
                <a:spcPts val="0"/>
              </a:spcBef>
              <a:spcAft>
                <a:spcPts val="0"/>
              </a:spcAft>
              <a:buClr>
                <a:schemeClr val="dk1"/>
              </a:buClr>
              <a:buSzPts val="1800"/>
            </a:pPr>
            <a:r>
              <a:rPr lang="en-US" b="1" dirty="0">
                <a:solidFill>
                  <a:schemeClr val="dk1"/>
                </a:solidFill>
                <a:latin typeface="Calibri"/>
                <a:cs typeface="Calibri"/>
                <a:sym typeface="Calibri"/>
              </a:rPr>
              <a:t>	</a:t>
            </a:r>
            <a:r>
              <a:rPr lang="en-US" dirty="0">
                <a:solidFill>
                  <a:schemeClr val="dk1"/>
                </a:solidFill>
                <a:latin typeface="Calibri"/>
                <a:cs typeface="Calibri"/>
                <a:sym typeface="Calibri"/>
              </a:rPr>
              <a:t>No work Experience.(Fresher)</a:t>
            </a:r>
            <a:endParaRPr dirty="0"/>
          </a:p>
          <a:p>
            <a:pPr marL="285750" marR="0" lvl="0" indent="-285750" algn="l" rtl="0">
              <a:spcBef>
                <a:spcPts val="0"/>
              </a:spcBef>
              <a:spcAft>
                <a:spcPts val="0"/>
              </a:spcAft>
              <a:buClr>
                <a:schemeClr val="dk1"/>
              </a:buClr>
              <a:buSzPts val="1800"/>
              <a:buFont typeface="Noto Sans Symbols"/>
              <a:buChar char="✔"/>
            </a:pPr>
            <a:r>
              <a:rPr lang="en-US" sz="1800" b="1" i="0" u="none" strike="noStrike" cap="none" dirty="0">
                <a:solidFill>
                  <a:schemeClr val="dk1"/>
                </a:solidFill>
                <a:latin typeface="Calibri"/>
                <a:ea typeface="Calibri"/>
                <a:cs typeface="Calibri"/>
                <a:sym typeface="Calibri"/>
              </a:rPr>
              <a:t>What like you about Innomatics Research lab</a:t>
            </a:r>
          </a:p>
          <a:p>
            <a:pPr marR="0" lvl="0" algn="l" rtl="0">
              <a:spcBef>
                <a:spcPts val="0"/>
              </a:spcBef>
              <a:spcAft>
                <a:spcPts val="0"/>
              </a:spcAft>
              <a:buClr>
                <a:schemeClr val="dk1"/>
              </a:buClr>
              <a:buSzPts val="1800"/>
            </a:pPr>
            <a:r>
              <a:rPr lang="en-US" b="1" dirty="0">
                <a:solidFill>
                  <a:schemeClr val="dk1"/>
                </a:solidFill>
                <a:latin typeface="Calibri"/>
                <a:ea typeface="Calibri"/>
                <a:cs typeface="Calibri"/>
                <a:sym typeface="Calibri"/>
              </a:rPr>
              <a:t>	</a:t>
            </a:r>
            <a:r>
              <a:rPr lang="en-US" dirty="0">
                <a:solidFill>
                  <a:schemeClr val="dk1"/>
                </a:solidFill>
                <a:latin typeface="Calibri"/>
                <a:ea typeface="Calibri"/>
                <a:cs typeface="Calibri"/>
                <a:sym typeface="Calibri"/>
              </a:rPr>
              <a:t>The way of teaching, and they teach in mostly in practical way.</a:t>
            </a:r>
            <a:br>
              <a:rPr lang="en-US" sz="1800" b="0" i="0" u="none" strike="noStrike" cap="none" dirty="0">
                <a:solidFill>
                  <a:schemeClr val="dk1"/>
                </a:solidFill>
                <a:latin typeface="Calibri"/>
                <a:ea typeface="Calibri"/>
                <a:cs typeface="Calibri"/>
                <a:sym typeface="Calibri"/>
              </a:rPr>
            </a:br>
            <a:endParaRPr dirty="0"/>
          </a:p>
        </p:txBody>
      </p:sp>
      <p:sp>
        <p:nvSpPr>
          <p:cNvPr id="6" name="Google Shape;42;p2">
            <a:extLst>
              <a:ext uri="{FF2B5EF4-FFF2-40B4-BE49-F238E27FC236}">
                <a16:creationId xmlns:a16="http://schemas.microsoft.com/office/drawing/2014/main" id="{717B5CEA-3236-4F3B-910D-3C353EEDF02F}"/>
              </a:ext>
            </a:extLst>
          </p:cNvPr>
          <p:cNvSpPr txBox="1"/>
          <p:nvPr/>
        </p:nvSpPr>
        <p:spPr>
          <a:xfrm>
            <a:off x="565679" y="321663"/>
            <a:ext cx="6099463" cy="49590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0" i="0" u="none" strike="noStrike" cap="none" dirty="0">
                <a:solidFill>
                  <a:schemeClr val="accent2"/>
                </a:solidFill>
                <a:latin typeface="Lato Black"/>
                <a:ea typeface="Lato Black"/>
                <a:cs typeface="Lato Black"/>
                <a:sym typeface="Lato Black"/>
              </a:rPr>
              <a:t>About me</a:t>
            </a:r>
            <a:endParaRPr dirty="0">
              <a:solidFill>
                <a:schemeClr val="accent2"/>
              </a:solidFill>
            </a:endParaRPr>
          </a:p>
        </p:txBody>
      </p:sp>
    </p:spTree>
    <p:extLst>
      <p:ext uri="{BB962C8B-B14F-4D97-AF65-F5344CB8AC3E}">
        <p14:creationId xmlns:p14="http://schemas.microsoft.com/office/powerpoint/2010/main" val="339142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AF519A-7A13-44ED-A120-04BBE3950853}"/>
              </a:ext>
            </a:extLst>
          </p:cNvPr>
          <p:cNvSpPr txBox="1"/>
          <p:nvPr/>
        </p:nvSpPr>
        <p:spPr>
          <a:xfrm>
            <a:off x="761999" y="717175"/>
            <a:ext cx="4758482" cy="584775"/>
          </a:xfrm>
          <a:prstGeom prst="rect">
            <a:avLst/>
          </a:prstGeom>
          <a:noFill/>
        </p:spPr>
        <p:txBody>
          <a:bodyPr wrap="none" rtlCol="0">
            <a:spAutoFit/>
          </a:bodyPr>
          <a:lstStyle/>
          <a:p>
            <a:r>
              <a:rPr lang="en-US" sz="3200" dirty="0">
                <a:solidFill>
                  <a:srgbClr val="FF0000"/>
                </a:solidFill>
                <a:latin typeface="Lato Black" panose="020F0502020204030203" pitchFamily="34" charset="0"/>
                <a:ea typeface="Lato Black" panose="020F0502020204030203" pitchFamily="34" charset="0"/>
                <a:cs typeface="Lato Black" panose="020F0502020204030203" pitchFamily="34" charset="0"/>
              </a:rPr>
              <a:t>Project Presentation Flow</a:t>
            </a:r>
          </a:p>
        </p:txBody>
      </p:sp>
      <p:sp>
        <p:nvSpPr>
          <p:cNvPr id="9" name="TextBox 8">
            <a:extLst>
              <a:ext uri="{FF2B5EF4-FFF2-40B4-BE49-F238E27FC236}">
                <a16:creationId xmlns:a16="http://schemas.microsoft.com/office/drawing/2014/main" id="{F1EA1C0C-EDC2-443D-B11A-F5FCED6C6758}"/>
              </a:ext>
            </a:extLst>
          </p:cNvPr>
          <p:cNvSpPr txBox="1"/>
          <p:nvPr/>
        </p:nvSpPr>
        <p:spPr>
          <a:xfrm>
            <a:off x="761999" y="1643559"/>
            <a:ext cx="10259736" cy="3477875"/>
          </a:xfrm>
          <a:prstGeom prst="rect">
            <a:avLst/>
          </a:prstGeom>
          <a:noFill/>
        </p:spPr>
        <p:txBody>
          <a:bodyPr wrap="square" rtlCol="0" anchor="ctr">
            <a:spAutoFit/>
          </a:bodyPr>
          <a:lstStyle/>
          <a:p>
            <a:pPr>
              <a:spcBef>
                <a:spcPts val="600"/>
              </a:spcBef>
              <a:spcAft>
                <a:spcPts val="1200"/>
              </a:spcAft>
            </a:pPr>
            <a:r>
              <a:rPr lang="en-US" b="1" dirty="0"/>
              <a:t>Project Title: </a:t>
            </a:r>
            <a:r>
              <a:rPr lang="en-US" dirty="0"/>
              <a:t>Spotify Clone Application </a:t>
            </a:r>
          </a:p>
          <a:p>
            <a:pPr>
              <a:spcBef>
                <a:spcPts val="600"/>
              </a:spcBef>
              <a:spcAft>
                <a:spcPts val="1200"/>
              </a:spcAft>
            </a:pPr>
            <a:r>
              <a:rPr lang="en-US" b="1" dirty="0"/>
              <a:t>Project Description: </a:t>
            </a:r>
            <a:r>
              <a:rPr lang="en-US" dirty="0"/>
              <a:t>With Spotify, you can play and listen to millions of songs for free! Listen to artists you love and enjoy music in multiple languages.</a:t>
            </a:r>
          </a:p>
          <a:p>
            <a:pPr>
              <a:spcBef>
                <a:spcPts val="600"/>
              </a:spcBef>
              <a:spcAft>
                <a:spcPts val="1200"/>
              </a:spcAft>
            </a:pPr>
            <a:r>
              <a:rPr lang="en-US" b="1" dirty="0"/>
              <a:t>Technologies Used:</a:t>
            </a:r>
            <a:endParaRPr lang="en-US" sz="500" b="1" dirty="0"/>
          </a:p>
          <a:p>
            <a:pPr marL="285750" indent="-285750">
              <a:buFont typeface="Arial" panose="020B0604020202020204" pitchFamily="34" charset="0"/>
              <a:buChar char="•"/>
            </a:pPr>
            <a:r>
              <a:rPr lang="en-US" dirty="0"/>
              <a:t>HTML</a:t>
            </a:r>
          </a:p>
          <a:p>
            <a:pPr marL="285750" indent="-285750">
              <a:buFont typeface="Arial" panose="020B0604020202020204" pitchFamily="34" charset="0"/>
              <a:buChar char="•"/>
            </a:pPr>
            <a:r>
              <a:rPr lang="en-US" dirty="0"/>
              <a:t>CSS</a:t>
            </a:r>
          </a:p>
          <a:p>
            <a:pPr marL="285750" indent="-285750">
              <a:buFont typeface="Arial" panose="020B0604020202020204" pitchFamily="34" charset="0"/>
              <a:buChar char="•"/>
            </a:pPr>
            <a:r>
              <a:rPr lang="en-US" dirty="0"/>
              <a:t>JavaScript</a:t>
            </a:r>
          </a:p>
          <a:p>
            <a:pPr marL="285750" indent="-285750">
              <a:buFont typeface="Arial" panose="020B0604020202020204" pitchFamily="34" charset="0"/>
              <a:buChar char="•"/>
            </a:pPr>
            <a:r>
              <a:rPr lang="en-US" dirty="0"/>
              <a:t>DOM</a:t>
            </a:r>
          </a:p>
          <a:p>
            <a:pPr marL="285750" indent="-285750">
              <a:buFont typeface="Arial" panose="020B0604020202020204" pitchFamily="34" charset="0"/>
              <a:buChar char="•"/>
            </a:pPr>
            <a:r>
              <a:rPr lang="en-US" dirty="0"/>
              <a:t>Bootstrap 5.2</a:t>
            </a:r>
          </a:p>
          <a:p>
            <a:pPr marL="285750" indent="-285750">
              <a:buFont typeface="Arial" panose="020B0604020202020204" pitchFamily="34" charset="0"/>
              <a:buChar char="•"/>
            </a:pPr>
            <a:r>
              <a:rPr lang="en-US" dirty="0"/>
              <a:t> AJAX (XMLHTTPRequest)</a:t>
            </a:r>
          </a:p>
        </p:txBody>
      </p:sp>
    </p:spTree>
    <p:extLst>
      <p:ext uri="{BB962C8B-B14F-4D97-AF65-F5344CB8AC3E}">
        <p14:creationId xmlns:p14="http://schemas.microsoft.com/office/powerpoint/2010/main" val="584296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6261859-996A-4C1E-BF09-759C289AA1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457" y="1476026"/>
            <a:ext cx="4563609" cy="2567030"/>
          </a:xfrm>
          <a:prstGeom prst="rect">
            <a:avLst/>
          </a:prstGeom>
        </p:spPr>
      </p:pic>
      <p:pic>
        <p:nvPicPr>
          <p:cNvPr id="15" name="Picture 14">
            <a:extLst>
              <a:ext uri="{FF2B5EF4-FFF2-40B4-BE49-F238E27FC236}">
                <a16:creationId xmlns:a16="http://schemas.microsoft.com/office/drawing/2014/main" id="{2B485B19-D53B-4C83-AAC4-3D37C1F39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346" y="1476026"/>
            <a:ext cx="6353261" cy="3573709"/>
          </a:xfrm>
          <a:prstGeom prst="rect">
            <a:avLst/>
          </a:prstGeom>
        </p:spPr>
      </p:pic>
      <p:grpSp>
        <p:nvGrpSpPr>
          <p:cNvPr id="23" name="Group 22">
            <a:extLst>
              <a:ext uri="{FF2B5EF4-FFF2-40B4-BE49-F238E27FC236}">
                <a16:creationId xmlns:a16="http://schemas.microsoft.com/office/drawing/2014/main" id="{82AF7304-150F-4669-B395-55DDB3F89E04}"/>
              </a:ext>
            </a:extLst>
          </p:cNvPr>
          <p:cNvGrpSpPr/>
          <p:nvPr/>
        </p:nvGrpSpPr>
        <p:grpSpPr>
          <a:xfrm>
            <a:off x="2449586" y="4219225"/>
            <a:ext cx="1409350" cy="948501"/>
            <a:chOff x="2048224" y="4152550"/>
            <a:chExt cx="1409350" cy="948501"/>
          </a:xfrm>
        </p:grpSpPr>
        <p:sp>
          <p:nvSpPr>
            <p:cNvPr id="16" name="Arrow: Up 15">
              <a:extLst>
                <a:ext uri="{FF2B5EF4-FFF2-40B4-BE49-F238E27FC236}">
                  <a16:creationId xmlns:a16="http://schemas.microsoft.com/office/drawing/2014/main" id="{F2BBFDDC-8993-4997-8519-B2DAEBE07804}"/>
                </a:ext>
              </a:extLst>
            </p:cNvPr>
            <p:cNvSpPr/>
            <p:nvPr/>
          </p:nvSpPr>
          <p:spPr>
            <a:xfrm>
              <a:off x="2608977" y="4152550"/>
              <a:ext cx="268448" cy="5285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E59E7AB-D25E-4BB4-A9C7-852799A9377C}"/>
                </a:ext>
              </a:extLst>
            </p:cNvPr>
            <p:cNvSpPr txBox="1"/>
            <p:nvPr/>
          </p:nvSpPr>
          <p:spPr>
            <a:xfrm>
              <a:off x="2048224" y="4731719"/>
              <a:ext cx="1409350" cy="369332"/>
            </a:xfrm>
            <a:prstGeom prst="rect">
              <a:avLst/>
            </a:prstGeom>
            <a:noFill/>
          </p:spPr>
          <p:txBody>
            <a:bodyPr wrap="square" rtlCol="0">
              <a:spAutoFit/>
            </a:bodyPr>
            <a:lstStyle/>
            <a:p>
              <a:r>
                <a:rPr lang="en-US" dirty="0">
                  <a:latin typeface="Berlin Sans FB Demi" panose="020E0802020502020306" pitchFamily="34" charset="0"/>
                </a:rPr>
                <a:t>Main Page</a:t>
              </a:r>
            </a:p>
          </p:txBody>
        </p:sp>
      </p:grpSp>
      <p:grpSp>
        <p:nvGrpSpPr>
          <p:cNvPr id="24" name="Group 23">
            <a:extLst>
              <a:ext uri="{FF2B5EF4-FFF2-40B4-BE49-F238E27FC236}">
                <a16:creationId xmlns:a16="http://schemas.microsoft.com/office/drawing/2014/main" id="{5EB20AC8-4438-4473-9976-8FD1AC67F6EF}"/>
              </a:ext>
            </a:extLst>
          </p:cNvPr>
          <p:cNvGrpSpPr/>
          <p:nvPr/>
        </p:nvGrpSpPr>
        <p:grpSpPr>
          <a:xfrm>
            <a:off x="8090481" y="5183959"/>
            <a:ext cx="1530991" cy="952892"/>
            <a:chOff x="7168392" y="5117284"/>
            <a:chExt cx="1530991" cy="952892"/>
          </a:xfrm>
        </p:grpSpPr>
        <p:sp>
          <p:nvSpPr>
            <p:cNvPr id="17" name="Arrow: Up 16">
              <a:extLst>
                <a:ext uri="{FF2B5EF4-FFF2-40B4-BE49-F238E27FC236}">
                  <a16:creationId xmlns:a16="http://schemas.microsoft.com/office/drawing/2014/main" id="{025AFE00-A516-456D-BD5A-EC0FB6EEE5C1}"/>
                </a:ext>
              </a:extLst>
            </p:cNvPr>
            <p:cNvSpPr/>
            <p:nvPr/>
          </p:nvSpPr>
          <p:spPr>
            <a:xfrm>
              <a:off x="7770302" y="5117284"/>
              <a:ext cx="327170" cy="5201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7575188-152D-4C27-9D86-B5D4624EEF6D}"/>
                </a:ext>
              </a:extLst>
            </p:cNvPr>
            <p:cNvSpPr txBox="1"/>
            <p:nvPr/>
          </p:nvSpPr>
          <p:spPr>
            <a:xfrm>
              <a:off x="7168392" y="5700844"/>
              <a:ext cx="1530991" cy="369332"/>
            </a:xfrm>
            <a:prstGeom prst="rect">
              <a:avLst/>
            </a:prstGeom>
            <a:noFill/>
          </p:spPr>
          <p:txBody>
            <a:bodyPr wrap="square" rtlCol="0">
              <a:spAutoFit/>
            </a:bodyPr>
            <a:lstStyle/>
            <a:p>
              <a:r>
                <a:rPr lang="en-US" dirty="0">
                  <a:latin typeface="Berlin Sans FB Demi" panose="020E0802020502020306" pitchFamily="34" charset="0"/>
                </a:rPr>
                <a:t>Search Page</a:t>
              </a:r>
            </a:p>
          </p:txBody>
        </p:sp>
      </p:grpSp>
      <p:sp>
        <p:nvSpPr>
          <p:cNvPr id="22" name="TextBox 21">
            <a:extLst>
              <a:ext uri="{FF2B5EF4-FFF2-40B4-BE49-F238E27FC236}">
                <a16:creationId xmlns:a16="http://schemas.microsoft.com/office/drawing/2014/main" id="{7E98CB2D-EB1F-44D3-B715-048E5350587A}"/>
              </a:ext>
            </a:extLst>
          </p:cNvPr>
          <p:cNvSpPr txBox="1"/>
          <p:nvPr/>
        </p:nvSpPr>
        <p:spPr>
          <a:xfrm>
            <a:off x="761999" y="717175"/>
            <a:ext cx="5840060" cy="584775"/>
          </a:xfrm>
          <a:prstGeom prst="rect">
            <a:avLst/>
          </a:prstGeom>
          <a:noFill/>
        </p:spPr>
        <p:txBody>
          <a:bodyPr wrap="none" rtlCol="0">
            <a:spAutoFit/>
          </a:bodyPr>
          <a:lstStyle/>
          <a:p>
            <a:r>
              <a:rPr lang="en-US" sz="3200" dirty="0">
                <a:solidFill>
                  <a:srgbClr val="FF0000"/>
                </a:solidFill>
                <a:latin typeface="Lato Black" panose="020F0502020204030203" pitchFamily="34" charset="0"/>
                <a:ea typeface="Lato Black" panose="020F0502020204030203" pitchFamily="34" charset="0"/>
                <a:cs typeface="Lato Black" panose="020F0502020204030203" pitchFamily="34" charset="0"/>
              </a:rPr>
              <a:t>Screenshots of the Application</a:t>
            </a:r>
          </a:p>
        </p:txBody>
      </p:sp>
    </p:spTree>
    <p:extLst>
      <p:ext uri="{BB962C8B-B14F-4D97-AF65-F5344CB8AC3E}">
        <p14:creationId xmlns:p14="http://schemas.microsoft.com/office/powerpoint/2010/main" val="320227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E8AB0F-6AEE-4A7E-BFC2-E229797EDD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064" y="1786856"/>
            <a:ext cx="5279471" cy="2969702"/>
          </a:xfrm>
          <a:prstGeom prst="rect">
            <a:avLst/>
          </a:prstGeom>
        </p:spPr>
      </p:pic>
      <p:pic>
        <p:nvPicPr>
          <p:cNvPr id="6" name="Picture 5">
            <a:extLst>
              <a:ext uri="{FF2B5EF4-FFF2-40B4-BE49-F238E27FC236}">
                <a16:creationId xmlns:a16="http://schemas.microsoft.com/office/drawing/2014/main" id="{3ADC9DD8-B3F2-4A2C-B13B-6C53D9B43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9466" y="1786855"/>
            <a:ext cx="5279471" cy="2969703"/>
          </a:xfrm>
          <a:prstGeom prst="rect">
            <a:avLst/>
          </a:prstGeom>
        </p:spPr>
      </p:pic>
      <p:sp>
        <p:nvSpPr>
          <p:cNvPr id="17" name="TextBox 16">
            <a:extLst>
              <a:ext uri="{FF2B5EF4-FFF2-40B4-BE49-F238E27FC236}">
                <a16:creationId xmlns:a16="http://schemas.microsoft.com/office/drawing/2014/main" id="{6C112308-3708-4A78-9B85-E95CC3A0BE96}"/>
              </a:ext>
            </a:extLst>
          </p:cNvPr>
          <p:cNvSpPr txBox="1"/>
          <p:nvPr/>
        </p:nvSpPr>
        <p:spPr>
          <a:xfrm>
            <a:off x="761999" y="717175"/>
            <a:ext cx="3649589" cy="584775"/>
          </a:xfrm>
          <a:prstGeom prst="rect">
            <a:avLst/>
          </a:prstGeom>
          <a:noFill/>
        </p:spPr>
        <p:txBody>
          <a:bodyPr wrap="none" rtlCol="0">
            <a:spAutoFit/>
          </a:bodyPr>
          <a:lstStyle/>
          <a:p>
            <a:r>
              <a:rPr lang="en-US" sz="3200" dirty="0">
                <a:solidFill>
                  <a:srgbClr val="FF0000"/>
                </a:solidFill>
                <a:latin typeface="Lato Black" panose="020F0502020204030203" pitchFamily="34" charset="0"/>
                <a:ea typeface="Lato Black" panose="020F0502020204030203" pitchFamily="34" charset="0"/>
                <a:cs typeface="Lato Black" panose="020F0502020204030203" pitchFamily="34" charset="0"/>
              </a:rPr>
              <a:t>Result Screenshots</a:t>
            </a:r>
          </a:p>
        </p:txBody>
      </p:sp>
    </p:spTree>
    <p:extLst>
      <p:ext uri="{BB962C8B-B14F-4D97-AF65-F5344CB8AC3E}">
        <p14:creationId xmlns:p14="http://schemas.microsoft.com/office/powerpoint/2010/main" val="2660776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EEE6C49-42E4-4CF1-B487-0BE27C2A5367}"/>
              </a:ext>
            </a:extLst>
          </p:cNvPr>
          <p:cNvSpPr txBox="1"/>
          <p:nvPr/>
        </p:nvSpPr>
        <p:spPr>
          <a:xfrm>
            <a:off x="761999" y="1422808"/>
            <a:ext cx="9907399" cy="923330"/>
          </a:xfrm>
          <a:prstGeom prst="rect">
            <a:avLst/>
          </a:prstGeom>
          <a:noFill/>
        </p:spPr>
        <p:txBody>
          <a:bodyPr wrap="square" rtlCol="0">
            <a:spAutoFit/>
          </a:bodyPr>
          <a:lstStyle/>
          <a:p>
            <a:pPr>
              <a:spcBef>
                <a:spcPts val="600"/>
              </a:spcBef>
              <a:spcAft>
                <a:spcPts val="600"/>
              </a:spcAft>
            </a:pPr>
            <a:r>
              <a:rPr lang="en-US" dirty="0"/>
              <a:t>It's been a bit challenging in some areas, especially in the coding segment by grasping ideas, and in others. It’s also been difficult in some issues and finding solutions from various resources, which has helped me a lot in problem solving.</a:t>
            </a:r>
          </a:p>
        </p:txBody>
      </p:sp>
      <p:sp>
        <p:nvSpPr>
          <p:cNvPr id="3" name="TextBox 2">
            <a:extLst>
              <a:ext uri="{FF2B5EF4-FFF2-40B4-BE49-F238E27FC236}">
                <a16:creationId xmlns:a16="http://schemas.microsoft.com/office/drawing/2014/main" id="{14ADE473-C9B7-410D-9058-29604560CF1B}"/>
              </a:ext>
            </a:extLst>
          </p:cNvPr>
          <p:cNvSpPr txBox="1"/>
          <p:nvPr/>
        </p:nvSpPr>
        <p:spPr>
          <a:xfrm>
            <a:off x="761999" y="717175"/>
            <a:ext cx="6277103" cy="584775"/>
          </a:xfrm>
          <a:prstGeom prst="rect">
            <a:avLst/>
          </a:prstGeom>
          <a:noFill/>
        </p:spPr>
        <p:txBody>
          <a:bodyPr wrap="none" rtlCol="0">
            <a:spAutoFit/>
          </a:bodyPr>
          <a:lstStyle/>
          <a:p>
            <a:r>
              <a:rPr lang="en-US" sz="3200" dirty="0">
                <a:solidFill>
                  <a:srgbClr val="FF0000"/>
                </a:solidFill>
                <a:latin typeface="Lato Black" panose="020F0502020204030203" pitchFamily="34" charset="0"/>
                <a:ea typeface="Lato Black" panose="020F0502020204030203" pitchFamily="34" charset="0"/>
                <a:cs typeface="Lato Black" panose="020F0502020204030203" pitchFamily="34" charset="0"/>
              </a:rPr>
              <a:t>Challenges in Building the Project</a:t>
            </a:r>
          </a:p>
        </p:txBody>
      </p:sp>
      <p:pic>
        <p:nvPicPr>
          <p:cNvPr id="4" name="Picture 3">
            <a:extLst>
              <a:ext uri="{FF2B5EF4-FFF2-40B4-BE49-F238E27FC236}">
                <a16:creationId xmlns:a16="http://schemas.microsoft.com/office/drawing/2014/main" id="{2240F7FC-2A33-4D85-A0FF-BCD4D7D29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9" y="2466996"/>
            <a:ext cx="5039428" cy="2143424"/>
          </a:xfrm>
          <a:prstGeom prst="rect">
            <a:avLst/>
          </a:prstGeom>
        </p:spPr>
      </p:pic>
      <p:pic>
        <p:nvPicPr>
          <p:cNvPr id="6" name="Picture 5">
            <a:extLst>
              <a:ext uri="{FF2B5EF4-FFF2-40B4-BE49-F238E27FC236}">
                <a16:creationId xmlns:a16="http://schemas.microsoft.com/office/drawing/2014/main" id="{87EC48AB-6AAA-4B60-9E11-FAEC381C6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2900" y="2466995"/>
            <a:ext cx="6003951" cy="2143423"/>
          </a:xfrm>
          <a:prstGeom prst="rect">
            <a:avLst/>
          </a:prstGeom>
        </p:spPr>
      </p:pic>
      <p:pic>
        <p:nvPicPr>
          <p:cNvPr id="9" name="Picture 8">
            <a:extLst>
              <a:ext uri="{FF2B5EF4-FFF2-40B4-BE49-F238E27FC236}">
                <a16:creationId xmlns:a16="http://schemas.microsoft.com/office/drawing/2014/main" id="{E3067AEA-E5CF-4673-8BE0-41BDA4F51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8961" y="4731275"/>
            <a:ext cx="9914079" cy="1280260"/>
          </a:xfrm>
          <a:prstGeom prst="rect">
            <a:avLst/>
          </a:prstGeom>
        </p:spPr>
      </p:pic>
    </p:spTree>
    <p:extLst>
      <p:ext uri="{BB962C8B-B14F-4D97-AF65-F5344CB8AC3E}">
        <p14:creationId xmlns:p14="http://schemas.microsoft.com/office/powerpoint/2010/main" val="871729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EEE6C49-42E4-4CF1-B487-0BE27C2A5367}"/>
              </a:ext>
            </a:extLst>
          </p:cNvPr>
          <p:cNvSpPr txBox="1"/>
          <p:nvPr/>
        </p:nvSpPr>
        <p:spPr>
          <a:xfrm>
            <a:off x="781049" y="1175158"/>
            <a:ext cx="10086976" cy="646331"/>
          </a:xfrm>
          <a:prstGeom prst="rect">
            <a:avLst/>
          </a:prstGeom>
          <a:noFill/>
        </p:spPr>
        <p:txBody>
          <a:bodyPr wrap="square" rtlCol="0">
            <a:spAutoFit/>
          </a:bodyPr>
          <a:lstStyle/>
          <a:p>
            <a:pPr>
              <a:spcBef>
                <a:spcPts val="600"/>
              </a:spcBef>
              <a:spcAft>
                <a:spcPts val="600"/>
              </a:spcAft>
            </a:pPr>
            <a:r>
              <a:rPr lang="en-US" dirty="0"/>
              <a:t>Building this application was a great learning experience for me in terms of understanding the concepts. As a result, I'll be able to complete more projects.</a:t>
            </a:r>
          </a:p>
        </p:txBody>
      </p:sp>
      <p:sp>
        <p:nvSpPr>
          <p:cNvPr id="3" name="TextBox 2">
            <a:extLst>
              <a:ext uri="{FF2B5EF4-FFF2-40B4-BE49-F238E27FC236}">
                <a16:creationId xmlns:a16="http://schemas.microsoft.com/office/drawing/2014/main" id="{15A18AD6-42A0-45CE-93D6-E0FA03F14D74}"/>
              </a:ext>
            </a:extLst>
          </p:cNvPr>
          <p:cNvSpPr txBox="1"/>
          <p:nvPr/>
        </p:nvSpPr>
        <p:spPr>
          <a:xfrm>
            <a:off x="781049" y="469525"/>
            <a:ext cx="6277103" cy="584775"/>
          </a:xfrm>
          <a:prstGeom prst="rect">
            <a:avLst/>
          </a:prstGeom>
          <a:noFill/>
        </p:spPr>
        <p:txBody>
          <a:bodyPr wrap="none" rtlCol="0">
            <a:spAutoFit/>
          </a:bodyPr>
          <a:lstStyle/>
          <a:p>
            <a:r>
              <a:rPr lang="en-US" sz="3200" dirty="0">
                <a:solidFill>
                  <a:srgbClr val="FF0000"/>
                </a:solidFill>
                <a:latin typeface="Lato Black" panose="020F0502020204030203" pitchFamily="34" charset="0"/>
                <a:ea typeface="Lato Black" panose="020F0502020204030203" pitchFamily="34" charset="0"/>
                <a:cs typeface="Lato Black" panose="020F0502020204030203" pitchFamily="34" charset="0"/>
              </a:rPr>
              <a:t>Experience in Building the Project</a:t>
            </a:r>
          </a:p>
        </p:txBody>
      </p:sp>
    </p:spTree>
    <p:extLst>
      <p:ext uri="{BB962C8B-B14F-4D97-AF65-F5344CB8AC3E}">
        <p14:creationId xmlns:p14="http://schemas.microsoft.com/office/powerpoint/2010/main" val="1656259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6"/>
          <p:cNvPicPr preferRelativeResize="0"/>
          <p:nvPr/>
        </p:nvPicPr>
        <p:blipFill rotWithShape="1">
          <a:blip r:embed="rId3">
            <a:alphaModFix/>
            <a:extLst>
              <a:ext uri="{BEBA8EAE-BF5A-486C-A8C5-ECC9F3942E4B}">
                <a14:imgProps xmlns:a14="http://schemas.microsoft.com/office/drawing/2010/main">
                  <a14:imgLayer r:embed="rId4">
                    <a14:imgEffect>
                      <a14:backgroundRemoval t="3859" b="96624" l="1735" r="98776">
                        <a14:foregroundMark x1="15204" y1="18650" x2="15204" y2="18650"/>
                        <a14:foregroundMark x1="13469" y1="14952" x2="13469" y2="14952"/>
                        <a14:foregroundMark x1="18367" y1="3859" x2="18367" y2="3859"/>
                        <a14:foregroundMark x1="8367" y1="37460" x2="8367" y2="37460"/>
                        <a14:foregroundMark x1="5816" y1="39550" x2="5816" y2="39550"/>
                        <a14:foregroundMark x1="3878" y1="44534" x2="3878" y2="44534"/>
                        <a14:foregroundMark x1="1735" y1="45338" x2="1735" y2="45338"/>
                        <a14:foregroundMark x1="63776" y1="25402" x2="63776" y2="25402"/>
                        <a14:foregroundMark x1="85306" y1="17042" x2="85306" y2="17042"/>
                        <a14:foregroundMark x1="94286" y1="36174" x2="94286" y2="36174"/>
                        <a14:foregroundMark x1="98776" y1="44855" x2="98776" y2="44855"/>
                        <a14:foregroundMark x1="20510" y1="64469" x2="20510" y2="64469"/>
                        <a14:foregroundMark x1="28367" y1="70096" x2="28367" y2="70096"/>
                        <a14:foregroundMark x1="35816" y1="78457" x2="35816" y2="78457"/>
                        <a14:foregroundMark x1="42449" y1="85531" x2="42449" y2="85531"/>
                        <a14:foregroundMark x1="39898" y1="96624" x2="39898" y2="96624"/>
                      </a14:backgroundRemoval>
                    </a14:imgEffect>
                  </a14:imgLayer>
                </a14:imgProps>
              </a:ext>
            </a:extLst>
          </a:blip>
          <a:srcRect/>
          <a:stretch/>
        </p:blipFill>
        <p:spPr>
          <a:xfrm>
            <a:off x="3863179" y="1136374"/>
            <a:ext cx="4465643" cy="2834317"/>
          </a:xfrm>
          <a:prstGeom prst="rect">
            <a:avLst/>
          </a:prstGeom>
          <a:noFill/>
          <a:ln>
            <a:noFill/>
          </a:ln>
        </p:spPr>
      </p:pic>
      <p:sp>
        <p:nvSpPr>
          <p:cNvPr id="117" name="Google Shape;117;p16"/>
          <p:cNvSpPr txBox="1"/>
          <p:nvPr/>
        </p:nvSpPr>
        <p:spPr>
          <a:xfrm>
            <a:off x="3549436" y="4042679"/>
            <a:ext cx="5093127" cy="191589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1" dirty="0">
                <a:solidFill>
                  <a:srgbClr val="C00000"/>
                </a:solidFill>
                <a:latin typeface="Libre Baskerville"/>
                <a:ea typeface="Libre Baskerville"/>
                <a:cs typeface="Libre Baskerville"/>
                <a:sym typeface="Libre Baskerville"/>
              </a:rPr>
              <a:t>THANK YOU!</a:t>
            </a:r>
            <a:endParaRPr sz="2800" b="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348</TotalTime>
  <Words>165</Words>
  <Application>Microsoft Office PowerPoint</Application>
  <PresentationFormat>Widescreen</PresentationFormat>
  <Paragraphs>31</Paragraphs>
  <Slides>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Berlin Sans FB Demi</vt:lpstr>
      <vt:lpstr>Calibri</vt:lpstr>
      <vt:lpstr>Calibri Light</vt:lpstr>
      <vt:lpstr>Lato Black</vt:lpstr>
      <vt:lpstr>Libre Baskerville</vt:lpstr>
      <vt:lpstr>Noto Sans Symbols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Tuniki Sailesh</cp:lastModifiedBy>
  <cp:revision>27</cp:revision>
  <dcterms:created xsi:type="dcterms:W3CDTF">2021-02-16T05:19:01Z</dcterms:created>
  <dcterms:modified xsi:type="dcterms:W3CDTF">2022-06-06T15:59:42Z</dcterms:modified>
</cp:coreProperties>
</file>